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9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</p:sldIdLst>
  <p:sldSz cx="9144000" cy="5143500" type="screen16x9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9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7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1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4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2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1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6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9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67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D0A1-9728-463A-9ABE-3B783C3BEE8F}" type="datetimeFigureOut">
              <a:rPr lang="fr-FR" smtClean="0"/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D21E51-0B89-C846-1C08-5847FFB3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" y="0"/>
            <a:ext cx="91061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6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">
            <a:extLst>
              <a:ext uri="{FF2B5EF4-FFF2-40B4-BE49-F238E27FC236}">
                <a16:creationId xmlns:a16="http://schemas.microsoft.com/office/drawing/2014/main" id="{C3C81544-BF43-46DE-869B-F52A26B01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1">
            <a:extLst>
              <a:ext uri="{FF2B5EF4-FFF2-40B4-BE49-F238E27FC236}">
                <a16:creationId xmlns:a16="http://schemas.microsoft.com/office/drawing/2014/main" id="{D4EE897A-4997-40E6-B134-4EDDB2EC5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2">
            <a:extLst>
              <a:ext uri="{FF2B5EF4-FFF2-40B4-BE49-F238E27FC236}">
                <a16:creationId xmlns:a16="http://schemas.microsoft.com/office/drawing/2014/main" id="{6799AD70-4767-4B39-B9C1-04B6D345D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3">
            <a:extLst>
              <a:ext uri="{FF2B5EF4-FFF2-40B4-BE49-F238E27FC236}">
                <a16:creationId xmlns:a16="http://schemas.microsoft.com/office/drawing/2014/main" id="{D51FC3C7-FFA7-4BE2-8BEE-E9D5EF60B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4">
            <a:extLst>
              <a:ext uri="{FF2B5EF4-FFF2-40B4-BE49-F238E27FC236}">
                <a16:creationId xmlns:a16="http://schemas.microsoft.com/office/drawing/2014/main" id="{9E517635-035E-48F6-9D18-449DE16A6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5">
            <a:extLst>
              <a:ext uri="{FF2B5EF4-FFF2-40B4-BE49-F238E27FC236}">
                <a16:creationId xmlns:a16="http://schemas.microsoft.com/office/drawing/2014/main" id="{926ED6A3-0F53-4A42-A30D-A86FACF618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6">
            <a:extLst>
              <a:ext uri="{FF2B5EF4-FFF2-40B4-BE49-F238E27FC236}">
                <a16:creationId xmlns:a16="http://schemas.microsoft.com/office/drawing/2014/main" id="{52148E6C-DE6C-4ABF-B19F-3967E0D88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7">
            <a:extLst>
              <a:ext uri="{FF2B5EF4-FFF2-40B4-BE49-F238E27FC236}">
                <a16:creationId xmlns:a16="http://schemas.microsoft.com/office/drawing/2014/main" id="{621C4399-70DD-4FEA-93AB-06A062F23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8">
            <a:extLst>
              <a:ext uri="{FF2B5EF4-FFF2-40B4-BE49-F238E27FC236}">
                <a16:creationId xmlns:a16="http://schemas.microsoft.com/office/drawing/2014/main" id="{AB400A1B-2C9D-4F63-B537-B047CFB5F6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2">
            <a:extLst>
              <a:ext uri="{FF2B5EF4-FFF2-40B4-BE49-F238E27FC236}">
                <a16:creationId xmlns:a16="http://schemas.microsoft.com/office/drawing/2014/main" id="{EFF14B9C-DA04-4851-8AAB-A80A61AA81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3">
            <a:extLst>
              <a:ext uri="{FF2B5EF4-FFF2-40B4-BE49-F238E27FC236}">
                <a16:creationId xmlns:a16="http://schemas.microsoft.com/office/drawing/2014/main" id="{8824A323-1B52-4618-94EB-855C60F65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4">
            <a:extLst>
              <a:ext uri="{FF2B5EF4-FFF2-40B4-BE49-F238E27FC236}">
                <a16:creationId xmlns:a16="http://schemas.microsoft.com/office/drawing/2014/main" id="{752850EB-67B3-431E-BF9C-DF99DA52B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5">
            <a:extLst>
              <a:ext uri="{FF2B5EF4-FFF2-40B4-BE49-F238E27FC236}">
                <a16:creationId xmlns:a16="http://schemas.microsoft.com/office/drawing/2014/main" id="{F3595964-C88A-4EB6-ADC9-393F7B5F1B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6">
            <a:extLst>
              <a:ext uri="{FF2B5EF4-FFF2-40B4-BE49-F238E27FC236}">
                <a16:creationId xmlns:a16="http://schemas.microsoft.com/office/drawing/2014/main" id="{966302EF-8BA3-4CD7-915F-F0871135E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8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7">
            <a:extLst>
              <a:ext uri="{FF2B5EF4-FFF2-40B4-BE49-F238E27FC236}">
                <a16:creationId xmlns:a16="http://schemas.microsoft.com/office/drawing/2014/main" id="{D3A4F703-5E9E-47EF-9443-4C3099A38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8">
            <a:extLst>
              <a:ext uri="{FF2B5EF4-FFF2-40B4-BE49-F238E27FC236}">
                <a16:creationId xmlns:a16="http://schemas.microsoft.com/office/drawing/2014/main" id="{FC248062-DC20-4FA3-BE61-D73E9E285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9">
            <a:extLst>
              <a:ext uri="{FF2B5EF4-FFF2-40B4-BE49-F238E27FC236}">
                <a16:creationId xmlns:a16="http://schemas.microsoft.com/office/drawing/2014/main" id="{DBFD34A2-B81C-4D0F-9097-1A6FDE523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17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Affichage à l'écran (16:9)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Yasser Atmani</dc:creator>
  <cp:lastModifiedBy>Yvon Gatsono</cp:lastModifiedBy>
  <cp:revision>27</cp:revision>
  <dcterms:created xsi:type="dcterms:W3CDTF">2018-12-04T12:31:03Z</dcterms:created>
  <dcterms:modified xsi:type="dcterms:W3CDTF">2024-04-04T09:32:55Z</dcterms:modified>
</cp:coreProperties>
</file>