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5" r:id="rId2"/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</p:sldIdLst>
  <p:sldSz cx="9144000" cy="5143500" type="screen16x9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1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4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1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67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D0A1-9728-463A-9ABE-3B783C3BEE8F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BF85-7EC5-4068-A3B8-4DF179E5C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1">
            <a:extLst>
              <a:ext uri="{FF2B5EF4-FFF2-40B4-BE49-F238E27FC236}">
                <a16:creationId xmlns:a16="http://schemas.microsoft.com/office/drawing/2014/main" id="{181EB6EF-30AC-413B-A89E-8E951B530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3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2">
            <a:extLst>
              <a:ext uri="{FF2B5EF4-FFF2-40B4-BE49-F238E27FC236}">
                <a16:creationId xmlns:a16="http://schemas.microsoft.com/office/drawing/2014/main" id="{080F0F11-FB02-4881-993A-CC095E2A7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9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3">
            <a:extLst>
              <a:ext uri="{FF2B5EF4-FFF2-40B4-BE49-F238E27FC236}">
                <a16:creationId xmlns:a16="http://schemas.microsoft.com/office/drawing/2014/main" id="{441BEF77-DDFC-4CA4-AD14-7529420F3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4">
            <a:extLst>
              <a:ext uri="{FF2B5EF4-FFF2-40B4-BE49-F238E27FC236}">
                <a16:creationId xmlns:a16="http://schemas.microsoft.com/office/drawing/2014/main" id="{AE20D6EF-4A2E-4BD0-97BB-57B85F354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5">
            <a:extLst>
              <a:ext uri="{FF2B5EF4-FFF2-40B4-BE49-F238E27FC236}">
                <a16:creationId xmlns:a16="http://schemas.microsoft.com/office/drawing/2014/main" id="{5CBBDC7A-11E1-43D7-B7B1-0B468D31D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6">
            <a:extLst>
              <a:ext uri="{FF2B5EF4-FFF2-40B4-BE49-F238E27FC236}">
                <a16:creationId xmlns:a16="http://schemas.microsoft.com/office/drawing/2014/main" id="{0D903DA3-0A3E-47AA-BB09-1DEA8D71B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7">
            <a:extLst>
              <a:ext uri="{FF2B5EF4-FFF2-40B4-BE49-F238E27FC236}">
                <a16:creationId xmlns:a16="http://schemas.microsoft.com/office/drawing/2014/main" id="{72F44BC0-5A0D-4385-8C5E-4A9537C5B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8">
            <a:extLst>
              <a:ext uri="{FF2B5EF4-FFF2-40B4-BE49-F238E27FC236}">
                <a16:creationId xmlns:a16="http://schemas.microsoft.com/office/drawing/2014/main" id="{4AD5F89D-BC84-4592-86BD-586A47325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ge 9">
            <a:extLst>
              <a:ext uri="{FF2B5EF4-FFF2-40B4-BE49-F238E27FC236}">
                <a16:creationId xmlns:a16="http://schemas.microsoft.com/office/drawing/2014/main" id="{7A55B6B4-7E27-4BD2-A027-1A8254046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5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Affichage à l'écran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Yasser Atmani</dc:creator>
  <cp:lastModifiedBy>Yasser Atmani</cp:lastModifiedBy>
  <cp:revision>21</cp:revision>
  <dcterms:created xsi:type="dcterms:W3CDTF">2018-12-04T12:31:03Z</dcterms:created>
  <dcterms:modified xsi:type="dcterms:W3CDTF">2023-11-05T15:09:44Z</dcterms:modified>
</cp:coreProperties>
</file>